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52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amorzad.infor.pl/sektor/zadania/bezpieczenstwo.fe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the-sun-a-smile-the-rays-yellow-200580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C049A9-8032-6243-FA33-6B154831D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1424976" cy="82295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1209" y="1960833"/>
            <a:ext cx="7415927" cy="21293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6707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Bądź </a:t>
            </a:r>
            <a:r>
              <a:rPr lang="en-US" sz="6707" dirty="0" err="1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bezpieczny</a:t>
            </a:r>
            <a:r>
              <a:rPr lang="en-US" sz="6707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endParaRPr lang="pl-PL" sz="6707" dirty="0">
              <a:solidFill>
                <a:srgbClr val="1B1B27"/>
              </a:solidFill>
              <a:latin typeface="Alexandria" pitchFamily="34" charset="0"/>
              <a:ea typeface="Alexandria" pitchFamily="34" charset="-122"/>
              <a:cs typeface="Alexandria" pitchFamily="34" charset="-120"/>
            </a:endParaRPr>
          </a:p>
          <a:p>
            <a:pPr marL="0" indent="0">
              <a:lnSpc>
                <a:spcPts val="8384"/>
              </a:lnSpc>
              <a:buNone/>
            </a:pPr>
            <a:r>
              <a:rPr lang="pl-PL" sz="6707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</a:t>
            </a:r>
            <a:r>
              <a:rPr lang="en-US" sz="6707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</a:t>
            </a:r>
            <a:r>
              <a:rPr lang="pl-PL" sz="6707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</a:t>
            </a:r>
            <a:r>
              <a:rPr lang="en-US" sz="6707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wodą</a:t>
            </a:r>
            <a:endParaRPr lang="en-US" sz="6707" dirty="0"/>
          </a:p>
        </p:txBody>
      </p:sp>
      <p:sp>
        <p:nvSpPr>
          <p:cNvPr id="6" name="Text 3"/>
          <p:cNvSpPr/>
          <p:nvPr/>
        </p:nvSpPr>
        <p:spPr>
          <a:xfrm>
            <a:off x="11796765" y="3220497"/>
            <a:ext cx="2833635" cy="33109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8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Wakacje nad </a:t>
            </a:r>
            <a:endParaRPr lang="pl-PL" sz="2800" b="1" dirty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en-US" sz="28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wodą to </a:t>
            </a:r>
            <a:endParaRPr lang="pl-PL" sz="2800" b="1" dirty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en-US" sz="28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czas relaksu </a:t>
            </a:r>
            <a:endParaRPr lang="pl-PL" sz="2800" b="1" dirty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en-US" sz="28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 zabawy.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04505" y="633055"/>
            <a:ext cx="7534989" cy="14363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56"/>
              </a:lnSpc>
              <a:buNone/>
            </a:pPr>
            <a:r>
              <a:rPr lang="en-US" sz="4525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Bądź bezpieczny nad wodą</a:t>
            </a:r>
            <a:endParaRPr lang="en-US" sz="4525" dirty="0"/>
          </a:p>
        </p:txBody>
      </p:sp>
      <p:sp>
        <p:nvSpPr>
          <p:cNvPr id="6" name="Shape 3"/>
          <p:cNvSpPr/>
          <p:nvPr/>
        </p:nvSpPr>
        <p:spPr>
          <a:xfrm>
            <a:off x="804505" y="2672596"/>
            <a:ext cx="517088" cy="517088"/>
          </a:xfrm>
          <a:prstGeom prst="roundRect">
            <a:avLst>
              <a:gd name="adj" fmla="val 2000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98339" y="2758678"/>
            <a:ext cx="129302" cy="3448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5"/>
              </a:lnSpc>
              <a:buNone/>
            </a:pPr>
            <a:r>
              <a:rPr lang="en-US" sz="2715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715" dirty="0"/>
          </a:p>
        </p:txBody>
      </p:sp>
      <p:sp>
        <p:nvSpPr>
          <p:cNvPr id="8" name="Text 5"/>
          <p:cNvSpPr/>
          <p:nvPr/>
        </p:nvSpPr>
        <p:spPr>
          <a:xfrm>
            <a:off x="1551384" y="2672596"/>
            <a:ext cx="2873216" cy="3590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8"/>
              </a:lnSpc>
              <a:buNone/>
            </a:pPr>
            <a:r>
              <a:rPr lang="en-US" sz="2262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Woda to żywioł</a:t>
            </a:r>
            <a:endParaRPr lang="en-US" sz="2262" dirty="0"/>
          </a:p>
        </p:txBody>
      </p:sp>
      <p:sp>
        <p:nvSpPr>
          <p:cNvPr id="9" name="Text 6"/>
          <p:cNvSpPr/>
          <p:nvPr/>
        </p:nvSpPr>
        <p:spPr>
          <a:xfrm>
            <a:off x="1551384" y="3169563"/>
            <a:ext cx="6788110" cy="3677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6"/>
              </a:lnSpc>
              <a:buNone/>
            </a:pPr>
            <a:r>
              <a:rPr lang="en-US" sz="181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Niebezpieczny, jeśli się go nie szanuje.</a:t>
            </a:r>
            <a:endParaRPr lang="en-US" sz="1810" dirty="0"/>
          </a:p>
        </p:txBody>
      </p:sp>
      <p:sp>
        <p:nvSpPr>
          <p:cNvPr id="10" name="Shape 7"/>
          <p:cNvSpPr/>
          <p:nvPr/>
        </p:nvSpPr>
        <p:spPr>
          <a:xfrm>
            <a:off x="804505" y="4025622"/>
            <a:ext cx="517088" cy="517088"/>
          </a:xfrm>
          <a:prstGeom prst="roundRect">
            <a:avLst>
              <a:gd name="adj" fmla="val 2000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62144" y="4111704"/>
            <a:ext cx="201692" cy="3448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5"/>
              </a:lnSpc>
              <a:buNone/>
            </a:pPr>
            <a:r>
              <a:rPr lang="en-US" sz="2715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715" dirty="0"/>
          </a:p>
        </p:txBody>
      </p:sp>
      <p:sp>
        <p:nvSpPr>
          <p:cNvPr id="12" name="Text 9"/>
          <p:cNvSpPr/>
          <p:nvPr/>
        </p:nvSpPr>
        <p:spPr>
          <a:xfrm>
            <a:off x="1551384" y="4025622"/>
            <a:ext cx="3004780" cy="3590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8"/>
              </a:lnSpc>
              <a:buNone/>
            </a:pPr>
            <a:r>
              <a:rPr lang="en-US" sz="2262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Zachowaj ostrożność</a:t>
            </a:r>
            <a:endParaRPr lang="en-US" sz="2262" dirty="0"/>
          </a:p>
        </p:txBody>
      </p:sp>
      <p:sp>
        <p:nvSpPr>
          <p:cNvPr id="13" name="Text 10"/>
          <p:cNvSpPr/>
          <p:nvPr/>
        </p:nvSpPr>
        <p:spPr>
          <a:xfrm>
            <a:off x="1551384" y="4522589"/>
            <a:ext cx="6788110" cy="3677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6"/>
              </a:lnSpc>
              <a:buNone/>
            </a:pPr>
            <a:r>
              <a:rPr lang="en-US" sz="181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Unikaj kąpieli w miejscach nieoznakowanych.</a:t>
            </a:r>
            <a:endParaRPr lang="en-US" sz="1810" dirty="0"/>
          </a:p>
        </p:txBody>
      </p:sp>
      <p:sp>
        <p:nvSpPr>
          <p:cNvPr id="14" name="Shape 11"/>
          <p:cNvSpPr/>
          <p:nvPr/>
        </p:nvSpPr>
        <p:spPr>
          <a:xfrm>
            <a:off x="804505" y="5378648"/>
            <a:ext cx="517088" cy="517088"/>
          </a:xfrm>
          <a:prstGeom prst="roundRect">
            <a:avLst>
              <a:gd name="adj" fmla="val 2000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61430" y="5464731"/>
            <a:ext cx="203121" cy="3448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5"/>
              </a:lnSpc>
              <a:buNone/>
            </a:pPr>
            <a:r>
              <a:rPr lang="en-US" sz="2715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715" dirty="0"/>
          </a:p>
        </p:txBody>
      </p:sp>
      <p:sp>
        <p:nvSpPr>
          <p:cNvPr id="16" name="Text 13"/>
          <p:cNvSpPr/>
          <p:nvPr/>
        </p:nvSpPr>
        <p:spPr>
          <a:xfrm>
            <a:off x="1551384" y="5378648"/>
            <a:ext cx="3075980" cy="3590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8"/>
              </a:lnSpc>
              <a:buNone/>
            </a:pPr>
            <a:r>
              <a:rPr lang="en-US" sz="2262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Nigdy nie pływaj sam</a:t>
            </a:r>
            <a:endParaRPr lang="en-US" sz="2262" dirty="0"/>
          </a:p>
        </p:txBody>
      </p:sp>
      <p:sp>
        <p:nvSpPr>
          <p:cNvPr id="17" name="Text 14"/>
          <p:cNvSpPr/>
          <p:nvPr/>
        </p:nvSpPr>
        <p:spPr>
          <a:xfrm>
            <a:off x="1551384" y="5875615"/>
            <a:ext cx="6788110" cy="3677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6"/>
              </a:lnSpc>
              <a:buNone/>
            </a:pPr>
            <a:r>
              <a:rPr lang="en-US" sz="181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Informuj innych o swoich planach.</a:t>
            </a:r>
            <a:endParaRPr lang="en-US" sz="1810" dirty="0"/>
          </a:p>
        </p:txBody>
      </p:sp>
      <p:sp>
        <p:nvSpPr>
          <p:cNvPr id="18" name="Shape 15"/>
          <p:cNvSpPr/>
          <p:nvPr/>
        </p:nvSpPr>
        <p:spPr>
          <a:xfrm>
            <a:off x="804505" y="6731675"/>
            <a:ext cx="517088" cy="517088"/>
          </a:xfrm>
          <a:prstGeom prst="roundRect">
            <a:avLst>
              <a:gd name="adj" fmla="val 2000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60120" y="6817757"/>
            <a:ext cx="205859" cy="3448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15"/>
              </a:lnSpc>
              <a:buNone/>
            </a:pPr>
            <a:r>
              <a:rPr lang="en-US" sz="2715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715" dirty="0"/>
          </a:p>
        </p:txBody>
      </p:sp>
      <p:sp>
        <p:nvSpPr>
          <p:cNvPr id="20" name="Text 17"/>
          <p:cNvSpPr/>
          <p:nvPr/>
        </p:nvSpPr>
        <p:spPr>
          <a:xfrm>
            <a:off x="1551384" y="6731675"/>
            <a:ext cx="2873216" cy="3590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8"/>
              </a:lnSpc>
              <a:buNone/>
            </a:pPr>
            <a:r>
              <a:rPr lang="en-US" sz="2262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Naucz się pływać</a:t>
            </a:r>
            <a:endParaRPr lang="en-US" sz="2262" dirty="0"/>
          </a:p>
        </p:txBody>
      </p:sp>
      <p:sp>
        <p:nvSpPr>
          <p:cNvPr id="21" name="Text 18"/>
          <p:cNvSpPr/>
          <p:nvPr/>
        </p:nvSpPr>
        <p:spPr>
          <a:xfrm>
            <a:off x="1551384" y="7228642"/>
            <a:ext cx="6788110" cy="3677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6"/>
              </a:lnSpc>
              <a:buNone/>
            </a:pPr>
            <a:r>
              <a:rPr lang="en-US" sz="181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Pływanie to podstawowa umiejętność.</a:t>
            </a:r>
            <a:endParaRPr lang="en-US" sz="18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FBB576EA-CB6F-C879-4899-EF63F007C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69784" y="45555"/>
            <a:ext cx="6096000" cy="5200650"/>
          </a:xfrm>
          <a:prstGeom prst="rect">
            <a:avLst/>
          </a:prstGeom>
        </p:spPr>
      </p:pic>
      <p:sp>
        <p:nvSpPr>
          <p:cNvPr id="4" name="Text 2"/>
          <p:cNvSpPr/>
          <p:nvPr/>
        </p:nvSpPr>
        <p:spPr>
          <a:xfrm>
            <a:off x="1363342" y="1102830"/>
            <a:ext cx="9244605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Ciesz się latem i zadbaj o </a:t>
            </a:r>
            <a:r>
              <a:rPr lang="en-US" sz="4860" dirty="0" err="1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bezpieczne</a:t>
            </a:r>
            <a:r>
              <a:rPr lang="en-US" sz="486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4860" dirty="0" err="1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wakac</a:t>
            </a:r>
            <a:r>
              <a:rPr lang="pl-PL" sz="486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je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864037" y="3755231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u="sng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Pamiętaj o słońcu</a:t>
            </a:r>
            <a:endParaRPr lang="en-US" sz="2430" u="sng" dirty="0"/>
          </a:p>
        </p:txBody>
      </p:sp>
      <p:sp>
        <p:nvSpPr>
          <p:cNvPr id="6" name="Text 4"/>
          <p:cNvSpPr/>
          <p:nvPr/>
        </p:nvSpPr>
        <p:spPr>
          <a:xfrm>
            <a:off x="864037" y="4387810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Chro</a:t>
            </a:r>
            <a:r>
              <a:rPr lang="pl-PL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ń</a:t>
            </a: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się przed promieniowaniem UV.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864037" y="5400080"/>
            <a:ext cx="38988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Używa</a:t>
            </a:r>
            <a:r>
              <a:rPr lang="pl-PL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j</a:t>
            </a: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kremów z filtrem.</a:t>
            </a:r>
            <a:endParaRPr lang="en-US" sz="1944" dirty="0"/>
          </a:p>
        </p:txBody>
      </p:sp>
      <p:sp>
        <p:nvSpPr>
          <p:cNvPr id="8" name="Text 6"/>
          <p:cNvSpPr/>
          <p:nvPr/>
        </p:nvSpPr>
        <p:spPr>
          <a:xfrm>
            <a:off x="864037" y="6017300"/>
            <a:ext cx="38988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No</a:t>
            </a:r>
            <a:r>
              <a:rPr lang="pl-PL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ś</a:t>
            </a: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okulary przeciwsłoneczne.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5372695" y="3755231"/>
            <a:ext cx="3432691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u="sng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Zadbaj o nawodnienie</a:t>
            </a:r>
            <a:endParaRPr lang="en-US" sz="2430" u="sng" dirty="0"/>
          </a:p>
        </p:txBody>
      </p:sp>
      <p:sp>
        <p:nvSpPr>
          <p:cNvPr id="10" name="Text 8"/>
          <p:cNvSpPr/>
          <p:nvPr/>
        </p:nvSpPr>
        <p:spPr>
          <a:xfrm>
            <a:off x="5372695" y="4387810"/>
            <a:ext cx="38988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Pij dużo wody.</a:t>
            </a:r>
            <a:endParaRPr lang="en-US" sz="1944" dirty="0"/>
          </a:p>
        </p:txBody>
      </p:sp>
      <p:sp>
        <p:nvSpPr>
          <p:cNvPr id="11" name="Text 9"/>
          <p:cNvSpPr/>
          <p:nvPr/>
        </p:nvSpPr>
        <p:spPr>
          <a:xfrm>
            <a:off x="5372695" y="5005030"/>
            <a:ext cx="38988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Unikaj alkoholu w upalne dni.</a:t>
            </a:r>
            <a:endParaRPr lang="en-US" sz="1944" dirty="0"/>
          </a:p>
        </p:txBody>
      </p:sp>
      <p:sp>
        <p:nvSpPr>
          <p:cNvPr id="12" name="Text 10"/>
          <p:cNvSpPr/>
          <p:nvPr/>
        </p:nvSpPr>
        <p:spPr>
          <a:xfrm>
            <a:off x="5372695" y="5622250"/>
            <a:ext cx="38988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Jedz lekkostrawne posiłki.</a:t>
            </a:r>
            <a:endParaRPr lang="en-US" sz="1944" dirty="0"/>
          </a:p>
        </p:txBody>
      </p:sp>
      <p:sp>
        <p:nvSpPr>
          <p:cNvPr id="13" name="Text 11"/>
          <p:cNvSpPr/>
          <p:nvPr/>
        </p:nvSpPr>
        <p:spPr>
          <a:xfrm>
            <a:off x="9881354" y="3755231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u="sng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Dbaj o higienę</a:t>
            </a:r>
            <a:endParaRPr lang="en-US" sz="2430" u="sng" dirty="0"/>
          </a:p>
        </p:txBody>
      </p:sp>
      <p:sp>
        <p:nvSpPr>
          <p:cNvPr id="14" name="Text 12"/>
          <p:cNvSpPr/>
          <p:nvPr/>
        </p:nvSpPr>
        <p:spPr>
          <a:xfrm>
            <a:off x="9881354" y="4387810"/>
            <a:ext cx="38988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Myj ręce po kąpieli w jeziorach.</a:t>
            </a:r>
            <a:endParaRPr lang="en-US" sz="1944" dirty="0"/>
          </a:p>
        </p:txBody>
      </p:sp>
      <p:sp>
        <p:nvSpPr>
          <p:cNvPr id="15" name="Text 13"/>
          <p:cNvSpPr/>
          <p:nvPr/>
        </p:nvSpPr>
        <p:spPr>
          <a:xfrm>
            <a:off x="9881354" y="5005030"/>
            <a:ext cx="38988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Uważaj na komary i kleszcze.</a:t>
            </a:r>
            <a:endParaRPr lang="en-US" sz="1944" dirty="0"/>
          </a:p>
        </p:txBody>
      </p:sp>
      <p:sp>
        <p:nvSpPr>
          <p:cNvPr id="16" name="Text 14"/>
          <p:cNvSpPr/>
          <p:nvPr/>
        </p:nvSpPr>
        <p:spPr>
          <a:xfrm>
            <a:off x="9881354" y="5622250"/>
            <a:ext cx="38988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Stosuj repelenty.</a:t>
            </a:r>
            <a:endParaRPr lang="en-US" sz="1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037" y="1376601"/>
            <a:ext cx="74159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Bezpieczne zachowania nad wodą</a:t>
            </a:r>
            <a:endParaRPr lang="en-US" sz="4860" dirty="0"/>
          </a:p>
        </p:txBody>
      </p:sp>
      <p:sp>
        <p:nvSpPr>
          <p:cNvPr id="6" name="Shape 3"/>
          <p:cNvSpPr/>
          <p:nvPr/>
        </p:nvSpPr>
        <p:spPr>
          <a:xfrm>
            <a:off x="864037" y="3289935"/>
            <a:ext cx="7415927" cy="3563064"/>
          </a:xfrm>
          <a:prstGeom prst="roundRect">
            <a:avLst>
              <a:gd name="adj" fmla="val 3118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879277" y="3305175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1126093" y="3460909"/>
            <a:ext cx="689181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Nie skacz do wody w nieznanych miejscach</a:t>
            </a:r>
            <a:endParaRPr lang="en-US" sz="1944" dirty="0"/>
          </a:p>
        </p:txBody>
      </p:sp>
      <p:sp>
        <p:nvSpPr>
          <p:cNvPr id="9" name="Shape 6"/>
          <p:cNvSpPr/>
          <p:nvPr/>
        </p:nvSpPr>
        <p:spPr>
          <a:xfrm>
            <a:off x="879277" y="4011692"/>
            <a:ext cx="73854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126093" y="4167426"/>
            <a:ext cx="689181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Nie pływaj po zmroku</a:t>
            </a:r>
            <a:endParaRPr lang="en-US" sz="1944" dirty="0"/>
          </a:p>
        </p:txBody>
      </p:sp>
      <p:sp>
        <p:nvSpPr>
          <p:cNvPr id="11" name="Shape 8"/>
          <p:cNvSpPr/>
          <p:nvPr/>
        </p:nvSpPr>
        <p:spPr>
          <a:xfrm>
            <a:off x="879277" y="4718209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126093" y="4873943"/>
            <a:ext cx="689181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Nie wchodź do wody po spożyciu alkoholu</a:t>
            </a:r>
            <a:endParaRPr lang="en-US" sz="1944" dirty="0"/>
          </a:p>
        </p:txBody>
      </p:sp>
      <p:sp>
        <p:nvSpPr>
          <p:cNvPr id="13" name="Shape 10"/>
          <p:cNvSpPr/>
          <p:nvPr/>
        </p:nvSpPr>
        <p:spPr>
          <a:xfrm>
            <a:off x="879277" y="5424726"/>
            <a:ext cx="73854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126093" y="5580459"/>
            <a:ext cx="689181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Uważaj na silny prąd</a:t>
            </a:r>
            <a:endParaRPr lang="en-US" sz="1944" dirty="0"/>
          </a:p>
        </p:txBody>
      </p:sp>
      <p:sp>
        <p:nvSpPr>
          <p:cNvPr id="15" name="Shape 12"/>
          <p:cNvSpPr/>
          <p:nvPr/>
        </p:nvSpPr>
        <p:spPr>
          <a:xfrm>
            <a:off x="879277" y="6131242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26093" y="6286976"/>
            <a:ext cx="689181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Nie zostawiaj dzieci bez opieki</a:t>
            </a:r>
            <a:endParaRPr lang="en-US" sz="19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138505" y="804624"/>
            <a:ext cx="7839789" cy="1164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85"/>
              </a:lnSpc>
              <a:buNone/>
            </a:pPr>
            <a:r>
              <a:rPr lang="en-US" sz="3668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Wsparcie Powiatowej </a:t>
            </a:r>
            <a:r>
              <a:rPr lang="en-US" sz="3668" dirty="0" err="1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Stacji</a:t>
            </a:r>
            <a:r>
              <a:rPr lang="en-US" sz="3668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3668" dirty="0" err="1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Sanitarno-Epidemiologicznej</a:t>
            </a:r>
            <a:r>
              <a:rPr lang="pl-PL" sz="3668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w Żurominie</a:t>
            </a:r>
            <a:endParaRPr lang="en-US" sz="3668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505" y="2248495"/>
            <a:ext cx="465773" cy="46577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138505" y="2900482"/>
            <a:ext cx="2329101" cy="291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2"/>
              </a:lnSpc>
              <a:buNone/>
            </a:pPr>
            <a:r>
              <a:rPr lang="en-US" sz="1834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Telefon</a:t>
            </a:r>
            <a:endParaRPr lang="en-US" sz="1834" dirty="0"/>
          </a:p>
        </p:txBody>
      </p:sp>
      <p:sp>
        <p:nvSpPr>
          <p:cNvPr id="8" name="Text 4"/>
          <p:cNvSpPr/>
          <p:nvPr/>
        </p:nvSpPr>
        <p:spPr>
          <a:xfrm>
            <a:off x="6138505" y="3303270"/>
            <a:ext cx="7839789" cy="298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7"/>
              </a:lnSpc>
              <a:buNone/>
            </a:pPr>
            <a:r>
              <a:rPr lang="en-US" sz="1600" b="1" dirty="0">
                <a:effectLst/>
              </a:rPr>
              <a:t>23 657 22 17</a:t>
            </a:r>
            <a:endParaRPr lang="en-US" sz="146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505" y="4160282"/>
            <a:ext cx="465773" cy="46577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138505" y="4812268"/>
            <a:ext cx="2329101" cy="291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2"/>
              </a:lnSpc>
              <a:buNone/>
            </a:pPr>
            <a:r>
              <a:rPr lang="en-US" sz="1834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Strona internetowa</a:t>
            </a:r>
            <a:endParaRPr lang="en-US" sz="1834" dirty="0"/>
          </a:p>
        </p:txBody>
      </p:sp>
      <p:sp>
        <p:nvSpPr>
          <p:cNvPr id="11" name="Text 6"/>
          <p:cNvSpPr/>
          <p:nvPr/>
        </p:nvSpPr>
        <p:spPr>
          <a:xfrm>
            <a:off x="6138505" y="5215057"/>
            <a:ext cx="7839789" cy="298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7"/>
              </a:lnSpc>
              <a:buNone/>
            </a:pPr>
            <a:r>
              <a:rPr lang="en-US" sz="14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https://www.gov.pl/web/psse-zuromin</a:t>
            </a: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505" y="6072068"/>
            <a:ext cx="465773" cy="46577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138505" y="6724055"/>
            <a:ext cx="2329101" cy="291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2"/>
              </a:lnSpc>
              <a:buNone/>
            </a:pPr>
            <a:r>
              <a:rPr lang="en-US" sz="1834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Wsparcie</a:t>
            </a:r>
            <a:endParaRPr lang="en-US" sz="1834" dirty="0"/>
          </a:p>
        </p:txBody>
      </p:sp>
      <p:sp>
        <p:nvSpPr>
          <p:cNvPr id="14" name="Text 8"/>
          <p:cNvSpPr/>
          <p:nvPr/>
        </p:nvSpPr>
        <p:spPr>
          <a:xfrm>
            <a:off x="6138505" y="7126843"/>
            <a:ext cx="7839789" cy="298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7"/>
              </a:lnSpc>
              <a:buNone/>
            </a:pPr>
            <a:r>
              <a:rPr lang="en-US" sz="14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Zadzwoń, jeśli potrzebujesz pomocy.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193</Words>
  <Application>Microsoft Office PowerPoint</Application>
  <PresentationFormat>Niestandardowy</PresentationFormat>
  <Paragraphs>50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Alexandria</vt:lpstr>
      <vt:lpstr>Arial</vt:lpstr>
      <vt:lpstr>Calibri</vt:lpstr>
      <vt:lpstr>Nobile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Bądź bezpieczny nad wodą</dc:title>
  <dc:subject>PptxGenJS Presentation</dc:subject>
  <dc:creator>Ewelina Koprowicz</dc:creator>
  <cp:lastModifiedBy>PSSE Żuromin - Ewelina Koprowicz</cp:lastModifiedBy>
  <cp:revision>9</cp:revision>
  <dcterms:created xsi:type="dcterms:W3CDTF">2024-07-03T06:49:11Z</dcterms:created>
  <dcterms:modified xsi:type="dcterms:W3CDTF">2024-07-03T08:32:50Z</dcterms:modified>
</cp:coreProperties>
</file>